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50d04d801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50d04d801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50d04d80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50d04d80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4a2d3484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4a2d3484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4a2d34844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4a2d34844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50d04d801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50d04d801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Bitcoin Tech:</a:t>
            </a:r>
            <a:br>
              <a:rPr lang="en"/>
            </a:br>
            <a:r>
              <a:rPr lang="en"/>
              <a:t>Connecting </a:t>
            </a:r>
            <a:r>
              <a:rPr lang="en"/>
              <a:t>a</a:t>
            </a:r>
            <a:r>
              <a:rPr lang="en"/>
              <a:t> Wallet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- Simplest Bitcoin Book w/ Portland.HODL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75" y="630225"/>
            <a:ext cx="2085466" cy="2085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Listening.</a:t>
            </a:r>
            <a:endParaRPr/>
          </a:p>
        </p:txBody>
      </p:sp>
      <p:sp>
        <p:nvSpPr>
          <p:cNvPr id="151" name="Google Shape;151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Questions or Comments? Please ask to come on stage.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Anything incorrect please </a:t>
            </a:r>
            <a:r>
              <a:rPr lang="en"/>
              <a:t>comment on the slide in question.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"/>
              <a:t>Overview -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Topics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What is a transaction? 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Connecting a wallet your node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Watch Only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Signing a transaction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How to verify a transaction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Bitcoin transaction?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400250" y="1315850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Definition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“A transaction is when participant A signs over  a designated amount of Bitcoin they own to participant B”</a:t>
            </a:r>
            <a:endParaRPr i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sender must have all the required signatures to send the funds to the receiver.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Without the signatures the transaction is invalid and funds wont move from one address to another.</a:t>
            </a:r>
            <a:endParaRPr sz="1600"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75" y="1211350"/>
            <a:ext cx="1873775" cy="2444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 about transactions 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2400300" y="1306775"/>
            <a:ext cx="65562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Transactions move through 3 main stages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Broadcast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Mempool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Mined into a block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Transactions must be properly signed to move bitcoin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Transactions can have multiple senders or </a:t>
            </a:r>
            <a:r>
              <a:rPr lang="en" sz="1600"/>
              <a:t>receivers (possibly both)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Transactions always have  to pay a fee to the miners for their work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 fee is the difference between the input value and the output value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transaction is comprised of inputs (UTXO’s)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transaction is data that must be broadcast to the network through a node. </a:t>
            </a:r>
            <a:endParaRPr sz="1600"/>
          </a:p>
        </p:txBody>
      </p:sp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 b="0" l="0" r="65216" t="0"/>
          <a:stretch/>
        </p:blipFill>
        <p:spPr>
          <a:xfrm>
            <a:off x="355450" y="1306775"/>
            <a:ext cx="1425925" cy="341267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117113" y="906575"/>
            <a:ext cx="190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Transaction Structure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Linking your wallet to your node. 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2539325" y="1363750"/>
            <a:ext cx="6266400" cy="3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There are 2 primary use cases for connecting your wallet to your node. 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Watch only</a:t>
            </a:r>
            <a:r>
              <a:rPr lang="en" sz="1600"/>
              <a:t> : Keep track of funds and generate new addresses. The private key stays air gapped and funds are not spendable (The XPUB is imported)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Signing : </a:t>
            </a:r>
            <a:r>
              <a:rPr lang="en" sz="1600"/>
              <a:t>The wallet is connected to the node in such a way funds can be spent (USB, SD-Card, NFC). Some examples of this are Coldcard and Electrum over USB, Ledger Live, and Trezor Suite.</a:t>
            </a:r>
            <a:endParaRPr sz="1600"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2145550" cy="246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Watch Only Link - No Spending</a:t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2447475" y="1118575"/>
            <a:ext cx="6405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 watch only link is a link to a node where an XPUB (extended public key) or a HD (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Hierarchical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Descriptor) wallet are imported and the node keeps track of balances and can generate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new addresses.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650" y="1211350"/>
            <a:ext cx="1869175" cy="134217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74688" y="889100"/>
            <a:ext cx="19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Cold Card QR (XPUB)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2400250" y="2117850"/>
            <a:ext cx="640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Some wallets accept XPUBs (such as blue wallet and Sparrow) - Others can accept files such a Bitcoin Core and Electrum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2447475" y="2901425"/>
            <a:ext cx="5650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One of the biggest advantages to linking your wallet to your node is that you can verify and validate transactions trustlessly. That means you do not need to use a block explorer (someone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else's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node) to verify that your funds have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arrived.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225" y="3051174"/>
            <a:ext cx="1869175" cy="176409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305950" y="2733450"/>
            <a:ext cx="209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Sparrow XPUB Import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5" name="Google Shape;115;p18"/>
          <p:cNvCxnSpPr/>
          <p:nvPr/>
        </p:nvCxnSpPr>
        <p:spPr>
          <a:xfrm flipH="1">
            <a:off x="2179850" y="4263950"/>
            <a:ext cx="1500900" cy="37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18"/>
          <p:cNvSpPr txBox="1"/>
          <p:nvPr/>
        </p:nvSpPr>
        <p:spPr>
          <a:xfrm>
            <a:off x="3795475" y="4110975"/>
            <a:ext cx="430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Connected to 3rd Party Node </a:t>
            </a:r>
            <a:r>
              <a:rPr lang="en">
                <a:solidFill>
                  <a:schemeClr val="lt1"/>
                </a:solidFill>
                <a:highlight>
                  <a:srgbClr val="FF0000"/>
                </a:highlight>
                <a:latin typeface="Lato"/>
                <a:ea typeface="Lato"/>
                <a:cs typeface="Lato"/>
                <a:sym typeface="Lato"/>
              </a:rPr>
              <a:t>BAD!!!</a:t>
            </a:r>
            <a:endParaRPr>
              <a:solidFill>
                <a:schemeClr val="lt1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73625" y="575950"/>
            <a:ext cx="8148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Signing Link - Spendable Transactions</a:t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2007675" y="1300225"/>
            <a:ext cx="67143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There are multiple ways to connect a wallet to your node to sign transactions.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Linking over USB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SD Card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Import Seed Phrase (This is creating another wallet)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Important to ensure the wallet software you are using actually connects to your node and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not to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a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third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parties’ node.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Breaking the airgap potentially can expose keys if the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device is compromised.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Hardware wallet must be ‘unlocked to spend funds’ watch only works all the time.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838" y="3977575"/>
            <a:ext cx="441007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650" y="1807700"/>
            <a:ext cx="1950325" cy="131513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181650" y="1388375"/>
            <a:ext cx="182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Ledger Live - Can connect to your full node 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775" y="3550475"/>
            <a:ext cx="1888199" cy="116067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181650" y="3122825"/>
            <a:ext cx="200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Trezor Suite 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Can connect to your full node 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w/ Electrum Server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4311888" y="3736925"/>
            <a:ext cx="441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Cold Card Needs to use a external software 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itcoin Core or Sparrow Directly. 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Verifying a transaction! 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2514400" y="1211350"/>
            <a:ext cx="6207600" cy="3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Verify your funds with your own full node!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Verifying a transaction means that ‘you’ know with full certainty that funds are in your custody or have been received by the other party.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 your XPUB or wallet is connected to your node you can with certainty know that a transaction has settled.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wallet software will show an up-to-date balance.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If you want to go a step further you can check in the Bitcoin Core command line. ‘gettransaction (txid)’ </a:t>
            </a:r>
            <a:endParaRPr sz="1600"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50" y="2778700"/>
            <a:ext cx="2209600" cy="1741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650" y="1392750"/>
            <a:ext cx="22096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Broadcasting a Transaction (TX)</a:t>
            </a:r>
            <a:endParaRPr/>
          </a:p>
        </p:txBody>
      </p:sp>
      <p:sp>
        <p:nvSpPr>
          <p:cNvPr id="142" name="Google Shape;142;p21"/>
          <p:cNvSpPr txBox="1"/>
          <p:nvPr/>
        </p:nvSpPr>
        <p:spPr>
          <a:xfrm>
            <a:off x="2400250" y="1211350"/>
            <a:ext cx="6118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To spend bitcoin - a signed transaction must make it to the miners.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To do this 99.99999% of people broadcast a transaction to the Bitcoin network with an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internet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connected computer.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These transactions if they are segwit can’t be manipulated but the act of broadcasting the TX can expose your IP Address if you aren’t using TOR or a VPN &amp; even then this doesn’t ensure perfect privacy.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It does ensure that your IP address isn’t leaked.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2400250" y="3359600"/>
            <a:ext cx="61188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f you use a hardware wallet with an SD Card or the ability to export a transaction, you can then go to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another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computer that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wouldn't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expose personal information and then broadcast a transaction from that device. </a:t>
            </a:r>
            <a:r>
              <a:rPr i="1" lang="en" sz="1500">
                <a:latin typeface="Lato"/>
                <a:ea typeface="Lato"/>
                <a:cs typeface="Lato"/>
                <a:sym typeface="Lato"/>
              </a:rPr>
              <a:t>E.g. Using a library computer with sparrow wallet. </a:t>
            </a:r>
            <a:endParaRPr i="1"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50" y="575950"/>
            <a:ext cx="1401300" cy="25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42500"/>
            <a:ext cx="1643225" cy="16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